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layfair Display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46" Type="http://schemas.openxmlformats.org/officeDocument/2006/relationships/font" Target="fonts/Oswald-bold.fntdata"/><Relationship Id="rId23" Type="http://schemas.openxmlformats.org/officeDocument/2006/relationships/slide" Target="slides/slide18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82c95331b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82c95331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82c95331b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82c95331b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82c95331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82c95331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82c95331b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e82c95331b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2c95331b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82c95331b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82c95331b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82c95331b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82c95331b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82c95331b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82c95331b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82c95331b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82c95331b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82c95331b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82c95331b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82c95331b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82c95331b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82c95331b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82c95331b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82c95331b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82c95331b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82c95331b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82c95331b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82c95331b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82c95331b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82c95331b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82c95331b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82c95331b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82c95331b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82c95331b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e82c95331b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e82c95331b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82c95331b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82c95331b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82c95331b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82c95331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82c95331b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82c95331b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82c95331b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82c95331b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82c95331b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82c95331b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82c95331b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82c95331b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82c95331b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82c95331b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82c95331b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82c95331b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Application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SD: Architecture Design</a:t>
            </a:r>
            <a:endParaRPr/>
          </a:p>
        </p:txBody>
      </p:sp>
      <p:sp>
        <p:nvSpPr>
          <p:cNvPr id="122" name="Google Shape;122;p22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lang="en"/>
              <a:t>3</a:t>
            </a:r>
            <a:r>
              <a:rPr lang="en"/>
              <a:t> Layer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+ View (QML): Control display </a:t>
            </a:r>
            <a:r>
              <a:rPr b="1" lang="en"/>
              <a:t>screen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+ Model (C++): </a:t>
            </a:r>
            <a:r>
              <a:rPr b="1" lang="en"/>
              <a:t>State</a:t>
            </a:r>
            <a:r>
              <a:rPr lang="en"/>
              <a:t> management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+ Controller (C++): </a:t>
            </a:r>
            <a:r>
              <a:rPr b="1" lang="en"/>
              <a:t>Core</a:t>
            </a:r>
            <a:r>
              <a:rPr lang="en"/>
              <a:t>, connect to 3rd service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Connect to Climate Service using </a:t>
            </a:r>
            <a:r>
              <a:rPr b="1" lang="en"/>
              <a:t>DBus</a:t>
            </a:r>
            <a:endParaRPr b="1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" y="1321538"/>
            <a:ext cx="43243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SD: Model view arc</a:t>
            </a:r>
            <a:r>
              <a:rPr lang="en"/>
              <a:t>hitecture</a:t>
            </a:r>
            <a:endParaRPr/>
          </a:p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Data: XML Store applications </a:t>
            </a:r>
            <a:r>
              <a:rPr b="1" lang="en"/>
              <a:t>information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Model: Class store </a:t>
            </a:r>
            <a:r>
              <a:rPr b="1" lang="en"/>
              <a:t>applications list</a:t>
            </a:r>
            <a:r>
              <a:rPr lang="en"/>
              <a:t> parse from XML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View: QML </a:t>
            </a:r>
            <a:r>
              <a:rPr b="1" lang="en"/>
              <a:t>display</a:t>
            </a:r>
            <a:r>
              <a:rPr lang="en"/>
              <a:t> application list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25" y="1839288"/>
            <a:ext cx="34290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SD: Class Diagram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750" y="0"/>
            <a:ext cx="3829449" cy="502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- UX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- UX: Homescreen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234050"/>
            <a:ext cx="25230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- Home Screen </a:t>
            </a:r>
            <a:r>
              <a:rPr b="1" lang="en"/>
              <a:t>size</a:t>
            </a:r>
            <a:endParaRPr b="1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100" y="1170125"/>
            <a:ext cx="6004500" cy="3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- </a:t>
            </a:r>
            <a:r>
              <a:rPr lang="en"/>
              <a:t>UX: Status Bar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70150" y="2447550"/>
            <a:ext cx="8462100" cy="1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Back Button ( only show when not in Home Screen ), use for </a:t>
            </a:r>
            <a:r>
              <a:rPr b="1" lang="en"/>
              <a:t>return</a:t>
            </a:r>
            <a:r>
              <a:rPr lang="en"/>
              <a:t> to Home Screen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Current </a:t>
            </a:r>
            <a:r>
              <a:rPr b="1" lang="en"/>
              <a:t>t</a:t>
            </a:r>
            <a:r>
              <a:rPr b="1" lang="en"/>
              <a:t>ime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Current </a:t>
            </a:r>
            <a:r>
              <a:rPr b="1" lang="en"/>
              <a:t>d</a:t>
            </a:r>
            <a:r>
              <a:rPr b="1" lang="en"/>
              <a:t>ate</a:t>
            </a:r>
            <a:endParaRPr b="1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01" y="1158452"/>
            <a:ext cx="8144387" cy="12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250" y="1733197"/>
            <a:ext cx="152969" cy="1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475" y="1699622"/>
            <a:ext cx="152975" cy="19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7975" y="1668397"/>
            <a:ext cx="152975" cy="17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- </a:t>
            </a:r>
            <a:r>
              <a:rPr lang="en"/>
              <a:t>UX: Widget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767525" y="3236600"/>
            <a:ext cx="8462100" cy="14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Navigation</a:t>
            </a:r>
            <a:r>
              <a:rPr lang="en"/>
              <a:t> Widget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Climate</a:t>
            </a:r>
            <a:r>
              <a:rPr lang="en"/>
              <a:t> Widget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Media player</a:t>
            </a:r>
            <a:r>
              <a:rPr lang="en"/>
              <a:t> Widget</a:t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50" y="1176788"/>
            <a:ext cx="7229475" cy="197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8"/>
          <p:cNvCxnSpPr/>
          <p:nvPr/>
        </p:nvCxnSpPr>
        <p:spPr>
          <a:xfrm>
            <a:off x="898650" y="1183600"/>
            <a:ext cx="0" cy="193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8"/>
          <p:cNvSpPr txBox="1"/>
          <p:nvPr/>
        </p:nvSpPr>
        <p:spPr>
          <a:xfrm>
            <a:off x="311700" y="1877675"/>
            <a:ext cx="42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570px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8" name="Google Shape;168;p28"/>
          <p:cNvCxnSpPr/>
          <p:nvPr/>
        </p:nvCxnSpPr>
        <p:spPr>
          <a:xfrm>
            <a:off x="957250" y="3236600"/>
            <a:ext cx="2381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8"/>
          <p:cNvSpPr txBox="1"/>
          <p:nvPr/>
        </p:nvSpPr>
        <p:spPr>
          <a:xfrm>
            <a:off x="1731550" y="3192750"/>
            <a:ext cx="227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635px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- </a:t>
            </a:r>
            <a:r>
              <a:rPr lang="en"/>
              <a:t>UX: Widget Button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525" y="1550050"/>
            <a:ext cx="2181946" cy="175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871" y="1550050"/>
            <a:ext cx="2172323" cy="17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594" y="1550050"/>
            <a:ext cx="2163857" cy="17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1358800" y="3558075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3761500" y="3558075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Focus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6039325" y="3558075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Pressed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- UX: Applications list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2562000" y="3295050"/>
            <a:ext cx="8258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Scroll</a:t>
            </a:r>
            <a:r>
              <a:rPr lang="en"/>
              <a:t> bar ( when there are more than 6 application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Application</a:t>
            </a:r>
            <a:r>
              <a:rPr lang="en"/>
              <a:t> Icon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25" y="1170125"/>
            <a:ext cx="6789758" cy="175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30"/>
          <p:cNvCxnSpPr/>
          <p:nvPr/>
        </p:nvCxnSpPr>
        <p:spPr>
          <a:xfrm>
            <a:off x="1094162" y="1183600"/>
            <a:ext cx="0" cy="174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30"/>
          <p:cNvSpPr txBox="1"/>
          <p:nvPr/>
        </p:nvSpPr>
        <p:spPr>
          <a:xfrm>
            <a:off x="450850" y="1799973"/>
            <a:ext cx="38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526 px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" name="Google Shape;190;p30"/>
          <p:cNvCxnSpPr/>
          <p:nvPr/>
        </p:nvCxnSpPr>
        <p:spPr>
          <a:xfrm>
            <a:off x="1190900" y="3024725"/>
            <a:ext cx="1059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/>
        </p:nvSpPr>
        <p:spPr>
          <a:xfrm>
            <a:off x="1377675" y="3024723"/>
            <a:ext cx="380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316</a:t>
            </a:r>
            <a:r>
              <a:rPr lang="en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px</a:t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- UX: Application Button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1358800" y="3558075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Normal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3761500" y="3558075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Focus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9" name="Google Shape;199;p31"/>
          <p:cNvSpPr txBox="1"/>
          <p:nvPr/>
        </p:nvSpPr>
        <p:spPr>
          <a:xfrm>
            <a:off x="6039325" y="3558075"/>
            <a:ext cx="17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Pressed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425" y="1134863"/>
            <a:ext cx="1510175" cy="23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775" y="1134875"/>
            <a:ext cx="1510175" cy="2308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125" y="1134875"/>
            <a:ext cx="1510175" cy="2295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</a:t>
            </a:r>
            <a:endParaRPr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Application: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Is All in One application.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Help user find necessary information fast and easily.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Widget quick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List installed Applications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Name: Ho Khanh Vu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 Number: SE05427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specification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F: Open - Close application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063" y="1170125"/>
            <a:ext cx="554587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F: Scroll application list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F: Rearrange Application list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050" y="1170125"/>
            <a:ext cx="54258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F: Climate Service interaction</a:t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412" y="1148200"/>
            <a:ext cx="7811174" cy="339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T: Testing result</a:t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test case: </a:t>
            </a:r>
            <a:r>
              <a:rPr b="1" lang="en"/>
              <a:t>38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Passed: </a:t>
            </a:r>
            <a:r>
              <a:rPr b="1" lang="en"/>
              <a:t>38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Coverage: </a:t>
            </a:r>
            <a:r>
              <a:rPr b="1" lang="en"/>
              <a:t>100%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475" y="1799450"/>
            <a:ext cx="6866951" cy="26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Home Screen 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750" y="1234050"/>
            <a:ext cx="5928542" cy="3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34050"/>
            <a:ext cx="24867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Able to display </a:t>
            </a:r>
            <a:r>
              <a:rPr b="1" lang="en"/>
              <a:t>Home Screen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Divide into </a:t>
            </a:r>
            <a:r>
              <a:rPr b="1" lang="en"/>
              <a:t>3</a:t>
            </a:r>
            <a:r>
              <a:rPr lang="en"/>
              <a:t> section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* Status Bar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* Widgets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* Application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Status Bar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34050"/>
            <a:ext cx="25920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Display </a:t>
            </a:r>
            <a:r>
              <a:rPr b="1" lang="en"/>
              <a:t>current time</a:t>
            </a:r>
            <a:r>
              <a:rPr lang="en"/>
              <a:t> with format HH:mm 24h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Display </a:t>
            </a:r>
            <a:r>
              <a:rPr b="1" lang="en"/>
              <a:t>current date</a:t>
            </a:r>
            <a:r>
              <a:rPr lang="en"/>
              <a:t> with format MMM. dd</a:t>
            </a:r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750" y="1234050"/>
            <a:ext cx="5928542" cy="3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2903750" y="1234050"/>
            <a:ext cx="59286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750" y="1234050"/>
            <a:ext cx="5928523" cy="3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Status Bar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34050"/>
            <a:ext cx="25920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- If inside an application or widget screen, show </a:t>
            </a:r>
            <a:r>
              <a:rPr b="1" lang="en"/>
              <a:t>back</a:t>
            </a:r>
            <a:r>
              <a:rPr lang="en"/>
              <a:t> button</a:t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2903713" y="1234050"/>
            <a:ext cx="5928600" cy="32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Widgets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34050"/>
            <a:ext cx="24867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Have </a:t>
            </a:r>
            <a:r>
              <a:rPr b="1" lang="en"/>
              <a:t>3</a:t>
            </a:r>
            <a:r>
              <a:rPr lang="en"/>
              <a:t> widgets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* Navigation ( Map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* Climate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* USB Music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Able to </a:t>
            </a:r>
            <a:r>
              <a:rPr b="1" lang="en"/>
              <a:t>open corresponding application</a:t>
            </a:r>
            <a:r>
              <a:rPr lang="en"/>
              <a:t> when click on a widget.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750" y="1234050"/>
            <a:ext cx="5928542" cy="3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2903750" y="1519675"/>
            <a:ext cx="5928600" cy="162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R: Applications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34050"/>
            <a:ext cx="25920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Display list of application </a:t>
            </a:r>
            <a:r>
              <a:rPr b="1" lang="en"/>
              <a:t>stored in XML file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Able to </a:t>
            </a:r>
            <a:r>
              <a:rPr b="1" lang="en"/>
              <a:t>rearrange</a:t>
            </a:r>
            <a:r>
              <a:rPr lang="en"/>
              <a:t> list application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Able to </a:t>
            </a:r>
            <a:r>
              <a:rPr b="1" lang="en"/>
              <a:t>open corresponding application</a:t>
            </a:r>
            <a:r>
              <a:rPr lang="en"/>
              <a:t> when click on application icon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3750" y="1234050"/>
            <a:ext cx="5928542" cy="33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2903750" y="3127025"/>
            <a:ext cx="5928600" cy="1441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design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